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33CCCC"/>
    <a:srgbClr val="C0C0C0"/>
    <a:srgbClr val="FF3300"/>
    <a:srgbClr val="FFFF00"/>
    <a:srgbClr val="FF9900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3" autoAdjust="0"/>
    <p:restoredTop sz="94660"/>
  </p:normalViewPr>
  <p:slideViewPr>
    <p:cSldViewPr>
      <p:cViewPr varScale="1">
        <p:scale>
          <a:sx n="98" d="100"/>
          <a:sy n="98" d="100"/>
        </p:scale>
        <p:origin x="-306" y="-90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04871F-CFCA-454D-8487-94D107222211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B6B9A4-2B4C-41FA-92CF-A93E47D3057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4E55D5-44D1-45ED-ABAE-DE3643EE46AF}" type="slidenum">
              <a:rPr lang="en-GB"/>
              <a:pPr/>
              <a:t>1</a:t>
            </a:fld>
            <a:endParaRPr lang="en-GB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6044F8-2804-40F1-A201-175F56DF2D21}" type="slidenum">
              <a:rPr lang="en-GB"/>
              <a:pPr/>
              <a:t>2</a:t>
            </a:fld>
            <a:endParaRPr lang="en-GB"/>
          </a:p>
        </p:txBody>
      </p:sp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 userDrawn="1"/>
        </p:nvSpPr>
        <p:spPr bwMode="auto">
          <a:xfrm>
            <a:off x="0" y="0"/>
            <a:ext cx="9131300" cy="1143000"/>
          </a:xfrm>
          <a:prstGeom prst="rect">
            <a:avLst/>
          </a:prstGeom>
          <a:gradFill rotWithShape="0">
            <a:gsLst>
              <a:gs pos="0">
                <a:srgbClr val="8E01FC"/>
              </a:gs>
              <a:gs pos="100000">
                <a:srgbClr val="8E01FC">
                  <a:gamma/>
                  <a:shade val="29804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5299" name="Group 3"/>
          <p:cNvGrpSpPr>
            <a:grpSpLocks/>
          </p:cNvGrpSpPr>
          <p:nvPr userDrawn="1"/>
        </p:nvGrpSpPr>
        <p:grpSpPr bwMode="auto">
          <a:xfrm>
            <a:off x="0" y="190500"/>
            <a:ext cx="8763000" cy="447675"/>
            <a:chOff x="0" y="120"/>
            <a:chExt cx="5520" cy="282"/>
          </a:xfrm>
        </p:grpSpPr>
        <p:grpSp>
          <p:nvGrpSpPr>
            <p:cNvPr id="55300" name="Group 4"/>
            <p:cNvGrpSpPr>
              <a:grpSpLocks/>
            </p:cNvGrpSpPr>
            <p:nvPr/>
          </p:nvGrpSpPr>
          <p:grpSpPr bwMode="auto">
            <a:xfrm>
              <a:off x="0" y="384"/>
              <a:ext cx="4368" cy="16"/>
              <a:chOff x="0" y="384"/>
              <a:chExt cx="4368" cy="16"/>
            </a:xfrm>
          </p:grpSpPr>
          <p:sp>
            <p:nvSpPr>
              <p:cNvPr id="55301" name="Rectangle 5"/>
              <p:cNvSpPr>
                <a:spLocks noChangeArrowheads="1"/>
              </p:cNvSpPr>
              <p:nvPr/>
            </p:nvSpPr>
            <p:spPr bwMode="auto">
              <a:xfrm>
                <a:off x="0" y="384"/>
                <a:ext cx="3739" cy="16"/>
              </a:xfrm>
              <a:prstGeom prst="rect">
                <a:avLst/>
              </a:prstGeom>
              <a:solidFill>
                <a:srgbClr val="0000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302" name="Rectangle 6"/>
              <p:cNvSpPr>
                <a:spLocks noChangeArrowheads="1"/>
              </p:cNvSpPr>
              <p:nvPr/>
            </p:nvSpPr>
            <p:spPr bwMode="auto">
              <a:xfrm>
                <a:off x="3732" y="384"/>
                <a:ext cx="636" cy="16"/>
              </a:xfrm>
              <a:prstGeom prst="rect">
                <a:avLst/>
              </a:prstGeom>
              <a:solidFill>
                <a:srgbClr val="0000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5303" name="Group 7"/>
            <p:cNvGrpSpPr>
              <a:grpSpLocks/>
            </p:cNvGrpSpPr>
            <p:nvPr/>
          </p:nvGrpSpPr>
          <p:grpSpPr bwMode="auto">
            <a:xfrm>
              <a:off x="4334" y="120"/>
              <a:ext cx="1186" cy="282"/>
              <a:chOff x="4334" y="120"/>
              <a:chExt cx="1186" cy="282"/>
            </a:xfrm>
          </p:grpSpPr>
          <p:sp>
            <p:nvSpPr>
              <p:cNvPr id="55304" name="Freeform 8"/>
              <p:cNvSpPr>
                <a:spLocks/>
              </p:cNvSpPr>
              <p:nvPr/>
            </p:nvSpPr>
            <p:spPr bwMode="auto">
              <a:xfrm>
                <a:off x="4386" y="120"/>
                <a:ext cx="1134" cy="282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43" y="35"/>
                  </a:cxn>
                  <a:cxn ang="0">
                    <a:pos x="220" y="159"/>
                  </a:cxn>
                  <a:cxn ang="0">
                    <a:pos x="232" y="166"/>
                  </a:cxn>
                  <a:cxn ang="0">
                    <a:pos x="242" y="169"/>
                  </a:cxn>
                  <a:cxn ang="0">
                    <a:pos x="250" y="170"/>
                  </a:cxn>
                  <a:cxn ang="0">
                    <a:pos x="257" y="170"/>
                  </a:cxn>
                  <a:cxn ang="0">
                    <a:pos x="265" y="170"/>
                  </a:cxn>
                  <a:cxn ang="0">
                    <a:pos x="285" y="165"/>
                  </a:cxn>
                  <a:cxn ang="0">
                    <a:pos x="901" y="18"/>
                  </a:cxn>
                  <a:cxn ang="0">
                    <a:pos x="933" y="12"/>
                  </a:cxn>
                  <a:cxn ang="0">
                    <a:pos x="961" y="6"/>
                  </a:cxn>
                  <a:cxn ang="0">
                    <a:pos x="979" y="4"/>
                  </a:cxn>
                  <a:cxn ang="0">
                    <a:pos x="1003" y="2"/>
                  </a:cxn>
                  <a:cxn ang="0">
                    <a:pos x="1023" y="0"/>
                  </a:cxn>
                  <a:cxn ang="0">
                    <a:pos x="1042" y="2"/>
                  </a:cxn>
                  <a:cxn ang="0">
                    <a:pos x="1070" y="6"/>
                  </a:cxn>
                  <a:cxn ang="0">
                    <a:pos x="1088" y="11"/>
                  </a:cxn>
                  <a:cxn ang="0">
                    <a:pos x="1105" y="19"/>
                  </a:cxn>
                  <a:cxn ang="0">
                    <a:pos x="1124" y="28"/>
                  </a:cxn>
                  <a:cxn ang="0">
                    <a:pos x="1133" y="47"/>
                  </a:cxn>
                  <a:cxn ang="0">
                    <a:pos x="1127" y="63"/>
                  </a:cxn>
                  <a:cxn ang="0">
                    <a:pos x="1115" y="76"/>
                  </a:cxn>
                  <a:cxn ang="0">
                    <a:pos x="1100" y="88"/>
                  </a:cxn>
                  <a:cxn ang="0">
                    <a:pos x="1073" y="104"/>
                  </a:cxn>
                  <a:cxn ang="0">
                    <a:pos x="1039" y="118"/>
                  </a:cxn>
                  <a:cxn ang="0">
                    <a:pos x="1019" y="126"/>
                  </a:cxn>
                  <a:cxn ang="0">
                    <a:pos x="996" y="133"/>
                  </a:cxn>
                  <a:cxn ang="0">
                    <a:pos x="955" y="143"/>
                  </a:cxn>
                  <a:cxn ang="0">
                    <a:pos x="898" y="156"/>
                  </a:cxn>
                  <a:cxn ang="0">
                    <a:pos x="414" y="265"/>
                  </a:cxn>
                  <a:cxn ang="0">
                    <a:pos x="365" y="274"/>
                  </a:cxn>
                  <a:cxn ang="0">
                    <a:pos x="332" y="280"/>
                  </a:cxn>
                  <a:cxn ang="0">
                    <a:pos x="293" y="280"/>
                  </a:cxn>
                  <a:cxn ang="0">
                    <a:pos x="255" y="280"/>
                  </a:cxn>
                  <a:cxn ang="0">
                    <a:pos x="107" y="281"/>
                  </a:cxn>
                  <a:cxn ang="0">
                    <a:pos x="69" y="280"/>
                  </a:cxn>
                  <a:cxn ang="0">
                    <a:pos x="66" y="279"/>
                  </a:cxn>
                  <a:cxn ang="0">
                    <a:pos x="62" y="275"/>
                  </a:cxn>
                  <a:cxn ang="0">
                    <a:pos x="58" y="275"/>
                  </a:cxn>
                  <a:cxn ang="0">
                    <a:pos x="53" y="271"/>
                  </a:cxn>
                  <a:cxn ang="0">
                    <a:pos x="53" y="267"/>
                  </a:cxn>
                  <a:cxn ang="0">
                    <a:pos x="56" y="262"/>
                  </a:cxn>
                  <a:cxn ang="0">
                    <a:pos x="62" y="257"/>
                  </a:cxn>
                  <a:cxn ang="0">
                    <a:pos x="78" y="245"/>
                  </a:cxn>
                  <a:cxn ang="0">
                    <a:pos x="94" y="238"/>
                  </a:cxn>
                  <a:cxn ang="0">
                    <a:pos x="99" y="236"/>
                  </a:cxn>
                  <a:cxn ang="0">
                    <a:pos x="0" y="48"/>
                  </a:cxn>
                </a:cxnLst>
                <a:rect l="0" t="0" r="r" b="b"/>
                <a:pathLst>
                  <a:path w="1134" h="282">
                    <a:moveTo>
                      <a:pt x="0" y="48"/>
                    </a:moveTo>
                    <a:lnTo>
                      <a:pt x="43" y="35"/>
                    </a:lnTo>
                    <a:lnTo>
                      <a:pt x="220" y="159"/>
                    </a:lnTo>
                    <a:lnTo>
                      <a:pt x="232" y="166"/>
                    </a:lnTo>
                    <a:lnTo>
                      <a:pt x="242" y="169"/>
                    </a:lnTo>
                    <a:lnTo>
                      <a:pt x="250" y="170"/>
                    </a:lnTo>
                    <a:lnTo>
                      <a:pt x="257" y="170"/>
                    </a:lnTo>
                    <a:lnTo>
                      <a:pt x="265" y="170"/>
                    </a:lnTo>
                    <a:lnTo>
                      <a:pt x="285" y="165"/>
                    </a:lnTo>
                    <a:lnTo>
                      <a:pt x="901" y="18"/>
                    </a:lnTo>
                    <a:lnTo>
                      <a:pt x="933" y="12"/>
                    </a:lnTo>
                    <a:lnTo>
                      <a:pt x="961" y="6"/>
                    </a:lnTo>
                    <a:lnTo>
                      <a:pt x="979" y="4"/>
                    </a:lnTo>
                    <a:lnTo>
                      <a:pt x="1003" y="2"/>
                    </a:lnTo>
                    <a:lnTo>
                      <a:pt x="1023" y="0"/>
                    </a:lnTo>
                    <a:lnTo>
                      <a:pt x="1042" y="2"/>
                    </a:lnTo>
                    <a:lnTo>
                      <a:pt x="1070" y="6"/>
                    </a:lnTo>
                    <a:lnTo>
                      <a:pt x="1088" y="11"/>
                    </a:lnTo>
                    <a:lnTo>
                      <a:pt x="1105" y="19"/>
                    </a:lnTo>
                    <a:lnTo>
                      <a:pt x="1124" y="28"/>
                    </a:lnTo>
                    <a:lnTo>
                      <a:pt x="1133" y="47"/>
                    </a:lnTo>
                    <a:lnTo>
                      <a:pt x="1127" y="63"/>
                    </a:lnTo>
                    <a:lnTo>
                      <a:pt x="1115" y="76"/>
                    </a:lnTo>
                    <a:lnTo>
                      <a:pt x="1100" y="88"/>
                    </a:lnTo>
                    <a:lnTo>
                      <a:pt x="1073" y="104"/>
                    </a:lnTo>
                    <a:lnTo>
                      <a:pt x="1039" y="118"/>
                    </a:lnTo>
                    <a:lnTo>
                      <a:pt x="1019" y="126"/>
                    </a:lnTo>
                    <a:lnTo>
                      <a:pt x="996" y="133"/>
                    </a:lnTo>
                    <a:lnTo>
                      <a:pt x="955" y="143"/>
                    </a:lnTo>
                    <a:lnTo>
                      <a:pt x="898" y="156"/>
                    </a:lnTo>
                    <a:lnTo>
                      <a:pt x="414" y="265"/>
                    </a:lnTo>
                    <a:lnTo>
                      <a:pt x="365" y="274"/>
                    </a:lnTo>
                    <a:lnTo>
                      <a:pt x="332" y="280"/>
                    </a:lnTo>
                    <a:lnTo>
                      <a:pt x="293" y="280"/>
                    </a:lnTo>
                    <a:lnTo>
                      <a:pt x="255" y="280"/>
                    </a:lnTo>
                    <a:lnTo>
                      <a:pt x="107" y="281"/>
                    </a:lnTo>
                    <a:lnTo>
                      <a:pt x="69" y="280"/>
                    </a:lnTo>
                    <a:lnTo>
                      <a:pt x="66" y="279"/>
                    </a:lnTo>
                    <a:lnTo>
                      <a:pt x="62" y="275"/>
                    </a:lnTo>
                    <a:lnTo>
                      <a:pt x="58" y="275"/>
                    </a:lnTo>
                    <a:lnTo>
                      <a:pt x="53" y="271"/>
                    </a:lnTo>
                    <a:lnTo>
                      <a:pt x="53" y="267"/>
                    </a:lnTo>
                    <a:lnTo>
                      <a:pt x="56" y="262"/>
                    </a:lnTo>
                    <a:lnTo>
                      <a:pt x="62" y="257"/>
                    </a:lnTo>
                    <a:lnTo>
                      <a:pt x="78" y="245"/>
                    </a:lnTo>
                    <a:lnTo>
                      <a:pt x="94" y="238"/>
                    </a:lnTo>
                    <a:lnTo>
                      <a:pt x="99" y="236"/>
                    </a:lnTo>
                    <a:lnTo>
                      <a:pt x="0" y="48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05" name="Freeform 9"/>
              <p:cNvSpPr>
                <a:spLocks/>
              </p:cNvSpPr>
              <p:nvPr/>
            </p:nvSpPr>
            <p:spPr bwMode="auto">
              <a:xfrm>
                <a:off x="4979" y="295"/>
                <a:ext cx="224" cy="74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60" y="55"/>
                  </a:cxn>
                  <a:cxn ang="0">
                    <a:pos x="90" y="73"/>
                  </a:cxn>
                  <a:cxn ang="0">
                    <a:pos x="119" y="68"/>
                  </a:cxn>
                  <a:cxn ang="0">
                    <a:pos x="144" y="65"/>
                  </a:cxn>
                  <a:cxn ang="0">
                    <a:pos x="150" y="71"/>
                  </a:cxn>
                  <a:cxn ang="0">
                    <a:pos x="211" y="66"/>
                  </a:cxn>
                  <a:cxn ang="0">
                    <a:pos x="220" y="54"/>
                  </a:cxn>
                  <a:cxn ang="0">
                    <a:pos x="222" y="48"/>
                  </a:cxn>
                  <a:cxn ang="0">
                    <a:pos x="223" y="40"/>
                  </a:cxn>
                  <a:cxn ang="0">
                    <a:pos x="222" y="31"/>
                  </a:cxn>
                  <a:cxn ang="0">
                    <a:pos x="221" y="25"/>
                  </a:cxn>
                  <a:cxn ang="0">
                    <a:pos x="218" y="18"/>
                  </a:cxn>
                  <a:cxn ang="0">
                    <a:pos x="211" y="0"/>
                  </a:cxn>
                  <a:cxn ang="0">
                    <a:pos x="0" y="49"/>
                  </a:cxn>
                </a:cxnLst>
                <a:rect l="0" t="0" r="r" b="b"/>
                <a:pathLst>
                  <a:path w="224" h="74">
                    <a:moveTo>
                      <a:pt x="0" y="49"/>
                    </a:moveTo>
                    <a:lnTo>
                      <a:pt x="60" y="55"/>
                    </a:lnTo>
                    <a:lnTo>
                      <a:pt x="90" y="73"/>
                    </a:lnTo>
                    <a:lnTo>
                      <a:pt x="119" y="68"/>
                    </a:lnTo>
                    <a:lnTo>
                      <a:pt x="144" y="65"/>
                    </a:lnTo>
                    <a:lnTo>
                      <a:pt x="150" y="71"/>
                    </a:lnTo>
                    <a:lnTo>
                      <a:pt x="211" y="66"/>
                    </a:lnTo>
                    <a:lnTo>
                      <a:pt x="220" y="54"/>
                    </a:lnTo>
                    <a:lnTo>
                      <a:pt x="222" y="48"/>
                    </a:lnTo>
                    <a:lnTo>
                      <a:pt x="223" y="40"/>
                    </a:lnTo>
                    <a:lnTo>
                      <a:pt x="222" y="31"/>
                    </a:lnTo>
                    <a:lnTo>
                      <a:pt x="221" y="25"/>
                    </a:lnTo>
                    <a:lnTo>
                      <a:pt x="218" y="18"/>
                    </a:lnTo>
                    <a:lnTo>
                      <a:pt x="211" y="0"/>
                    </a:lnTo>
                    <a:lnTo>
                      <a:pt x="0" y="49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06" name="Freeform 10"/>
              <p:cNvSpPr>
                <a:spLocks/>
              </p:cNvSpPr>
              <p:nvPr/>
            </p:nvSpPr>
            <p:spPr bwMode="auto">
              <a:xfrm>
                <a:off x="4334" y="342"/>
                <a:ext cx="236" cy="32"/>
              </a:xfrm>
              <a:custGeom>
                <a:avLst/>
                <a:gdLst/>
                <a:ahLst/>
                <a:cxnLst>
                  <a:cxn ang="0">
                    <a:pos x="235" y="13"/>
                  </a:cxn>
                  <a:cxn ang="0">
                    <a:pos x="233" y="15"/>
                  </a:cxn>
                  <a:cxn ang="0">
                    <a:pos x="232" y="17"/>
                  </a:cxn>
                  <a:cxn ang="0">
                    <a:pos x="228" y="19"/>
                  </a:cxn>
                  <a:cxn ang="0">
                    <a:pos x="222" y="23"/>
                  </a:cxn>
                  <a:cxn ang="0">
                    <a:pos x="213" y="26"/>
                  </a:cxn>
                  <a:cxn ang="0">
                    <a:pos x="202" y="28"/>
                  </a:cxn>
                  <a:cxn ang="0">
                    <a:pos x="184" y="30"/>
                  </a:cxn>
                  <a:cxn ang="0">
                    <a:pos x="164" y="31"/>
                  </a:cxn>
                  <a:cxn ang="0">
                    <a:pos x="146" y="31"/>
                  </a:cxn>
                  <a:cxn ang="0">
                    <a:pos x="138" y="30"/>
                  </a:cxn>
                  <a:cxn ang="0">
                    <a:pos x="120" y="28"/>
                  </a:cxn>
                  <a:cxn ang="0">
                    <a:pos x="0" y="10"/>
                  </a:cxn>
                  <a:cxn ang="0">
                    <a:pos x="6" y="8"/>
                  </a:cxn>
                  <a:cxn ang="0">
                    <a:pos x="13" y="6"/>
                  </a:cxn>
                  <a:cxn ang="0">
                    <a:pos x="20" y="4"/>
                  </a:cxn>
                  <a:cxn ang="0">
                    <a:pos x="35" y="1"/>
                  </a:cxn>
                  <a:cxn ang="0">
                    <a:pos x="51" y="0"/>
                  </a:cxn>
                  <a:cxn ang="0">
                    <a:pos x="235" y="13"/>
                  </a:cxn>
                </a:cxnLst>
                <a:rect l="0" t="0" r="r" b="b"/>
                <a:pathLst>
                  <a:path w="236" h="32">
                    <a:moveTo>
                      <a:pt x="235" y="13"/>
                    </a:moveTo>
                    <a:lnTo>
                      <a:pt x="233" y="15"/>
                    </a:lnTo>
                    <a:lnTo>
                      <a:pt x="232" y="17"/>
                    </a:lnTo>
                    <a:lnTo>
                      <a:pt x="228" y="19"/>
                    </a:lnTo>
                    <a:lnTo>
                      <a:pt x="222" y="23"/>
                    </a:lnTo>
                    <a:lnTo>
                      <a:pt x="213" y="26"/>
                    </a:lnTo>
                    <a:lnTo>
                      <a:pt x="202" y="28"/>
                    </a:lnTo>
                    <a:lnTo>
                      <a:pt x="184" y="30"/>
                    </a:lnTo>
                    <a:lnTo>
                      <a:pt x="164" y="31"/>
                    </a:lnTo>
                    <a:lnTo>
                      <a:pt x="146" y="31"/>
                    </a:lnTo>
                    <a:lnTo>
                      <a:pt x="138" y="30"/>
                    </a:lnTo>
                    <a:lnTo>
                      <a:pt x="120" y="28"/>
                    </a:lnTo>
                    <a:lnTo>
                      <a:pt x="0" y="10"/>
                    </a:lnTo>
                    <a:lnTo>
                      <a:pt x="6" y="8"/>
                    </a:lnTo>
                    <a:lnTo>
                      <a:pt x="13" y="6"/>
                    </a:lnTo>
                    <a:lnTo>
                      <a:pt x="20" y="4"/>
                    </a:lnTo>
                    <a:lnTo>
                      <a:pt x="35" y="1"/>
                    </a:lnTo>
                    <a:lnTo>
                      <a:pt x="51" y="0"/>
                    </a:lnTo>
                    <a:lnTo>
                      <a:pt x="235" y="13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07" name="Freeform 11"/>
              <p:cNvSpPr>
                <a:spLocks/>
              </p:cNvSpPr>
              <p:nvPr/>
            </p:nvSpPr>
            <p:spPr bwMode="auto">
              <a:xfrm>
                <a:off x="4444" y="182"/>
                <a:ext cx="512" cy="111"/>
              </a:xfrm>
              <a:custGeom>
                <a:avLst/>
                <a:gdLst/>
                <a:ahLst/>
                <a:cxnLst>
                  <a:cxn ang="0">
                    <a:pos x="511" y="72"/>
                  </a:cxn>
                  <a:cxn ang="0">
                    <a:pos x="46" y="0"/>
                  </a:cxn>
                  <a:cxn ang="0">
                    <a:pos x="0" y="14"/>
                  </a:cxn>
                  <a:cxn ang="0">
                    <a:pos x="184" y="67"/>
                  </a:cxn>
                  <a:cxn ang="0">
                    <a:pos x="292" y="110"/>
                  </a:cxn>
                  <a:cxn ang="0">
                    <a:pos x="511" y="72"/>
                  </a:cxn>
                </a:cxnLst>
                <a:rect l="0" t="0" r="r" b="b"/>
                <a:pathLst>
                  <a:path w="512" h="111">
                    <a:moveTo>
                      <a:pt x="511" y="72"/>
                    </a:moveTo>
                    <a:lnTo>
                      <a:pt x="46" y="0"/>
                    </a:lnTo>
                    <a:lnTo>
                      <a:pt x="0" y="14"/>
                    </a:lnTo>
                    <a:lnTo>
                      <a:pt x="184" y="67"/>
                    </a:lnTo>
                    <a:lnTo>
                      <a:pt x="292" y="110"/>
                    </a:lnTo>
                    <a:lnTo>
                      <a:pt x="511" y="72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53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53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55310" name="Group 14"/>
          <p:cNvGrpSpPr>
            <a:grpSpLocks/>
          </p:cNvGrpSpPr>
          <p:nvPr userDrawn="1"/>
        </p:nvGrpSpPr>
        <p:grpSpPr bwMode="auto">
          <a:xfrm>
            <a:off x="7175500" y="6400800"/>
            <a:ext cx="1593850" cy="373063"/>
            <a:chOff x="4608" y="4032"/>
            <a:chExt cx="1004" cy="235"/>
          </a:xfrm>
        </p:grpSpPr>
        <p:sp>
          <p:nvSpPr>
            <p:cNvPr id="55311" name="Text Box 15"/>
            <p:cNvSpPr txBox="1">
              <a:spLocks noChangeArrowheads="1"/>
            </p:cNvSpPr>
            <p:nvPr userDrawn="1"/>
          </p:nvSpPr>
          <p:spPr bwMode="auto">
            <a:xfrm>
              <a:off x="4608" y="4036"/>
              <a:ext cx="751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IE" sz="1800" b="1">
                  <a:solidFill>
                    <a:srgbClr val="FF0000"/>
                  </a:solidFill>
                </a:rPr>
                <a:t>Avalonair</a:t>
              </a:r>
              <a:endParaRPr lang="en-GB" sz="1800" b="1">
                <a:solidFill>
                  <a:srgbClr val="FF0000"/>
                </a:solidFill>
              </a:endParaRPr>
            </a:p>
          </p:txBody>
        </p:sp>
        <p:sp>
          <p:nvSpPr>
            <p:cNvPr id="55312" name="AutoShape 16"/>
            <p:cNvSpPr>
              <a:spLocks noChangeArrowheads="1"/>
            </p:cNvSpPr>
            <p:nvPr userDrawn="1"/>
          </p:nvSpPr>
          <p:spPr bwMode="auto">
            <a:xfrm>
              <a:off x="5320" y="4107"/>
              <a:ext cx="114" cy="95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3" name="AutoShape 17"/>
            <p:cNvSpPr>
              <a:spLocks noChangeArrowheads="1"/>
            </p:cNvSpPr>
            <p:nvPr userDrawn="1"/>
          </p:nvSpPr>
          <p:spPr bwMode="auto">
            <a:xfrm>
              <a:off x="5496" y="4104"/>
              <a:ext cx="116" cy="96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4" name="AutoShape 18"/>
            <p:cNvSpPr>
              <a:spLocks noChangeArrowheads="1"/>
            </p:cNvSpPr>
            <p:nvPr userDrawn="1"/>
          </p:nvSpPr>
          <p:spPr bwMode="auto">
            <a:xfrm>
              <a:off x="5400" y="4032"/>
              <a:ext cx="115" cy="96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315" name="Rectangle 19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5316" name="Rectangle 2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5317" name="Rectangle 2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DF479CB-0817-4353-BB9C-A36A3865CD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9" grpId="0" build="p" autoUpdateAnimBg="0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30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5530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30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5530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30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5530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30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5530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30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5530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4F81E-11C3-41B5-9F9A-740BAB584E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734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734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9BAAA-B71A-41D8-AE25-BC412180DF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0764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764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0825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27313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80063" y="6245225"/>
            <a:ext cx="1655762" cy="476250"/>
          </a:xfrm>
        </p:spPr>
        <p:txBody>
          <a:bodyPr/>
          <a:lstStyle>
            <a:lvl1pPr>
              <a:defRPr/>
            </a:lvl1pPr>
          </a:lstStyle>
          <a:p>
            <a:fld id="{58F7FABF-097D-4A7C-B197-09B528A9EF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F53D3-0BFD-4A0B-AFD9-67272C9589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DF36A-6585-4770-BC4D-37C4C6E8A4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764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764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7B2BA-6F29-46F6-B90E-B119DD1468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BAF06-EA12-4647-972C-526B11613E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CE97-1B43-4D33-81D2-7E97A9859A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CE007-0637-4AE7-888C-51481D0F9B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02065-36E4-4278-9D76-FE0E75604A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A79BD-52B1-4FAE-8A73-31BE398AC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0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 userDrawn="1"/>
        </p:nvSpPr>
        <p:spPr bwMode="auto">
          <a:xfrm>
            <a:off x="0" y="0"/>
            <a:ext cx="9131300" cy="1143000"/>
          </a:xfrm>
          <a:prstGeom prst="rect">
            <a:avLst/>
          </a:prstGeom>
          <a:gradFill rotWithShape="0">
            <a:gsLst>
              <a:gs pos="0">
                <a:srgbClr val="8E01FC"/>
              </a:gs>
              <a:gs pos="100000">
                <a:srgbClr val="8E01FC">
                  <a:gamma/>
                  <a:shade val="29804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196" name="Group 4"/>
          <p:cNvGrpSpPr>
            <a:grpSpLocks/>
          </p:cNvGrpSpPr>
          <p:nvPr userDrawn="1"/>
        </p:nvGrpSpPr>
        <p:grpSpPr bwMode="auto">
          <a:xfrm>
            <a:off x="0" y="190500"/>
            <a:ext cx="8763000" cy="447675"/>
            <a:chOff x="0" y="120"/>
            <a:chExt cx="5520" cy="282"/>
          </a:xfrm>
        </p:grpSpPr>
        <p:grpSp>
          <p:nvGrpSpPr>
            <p:cNvPr id="8197" name="Group 5"/>
            <p:cNvGrpSpPr>
              <a:grpSpLocks/>
            </p:cNvGrpSpPr>
            <p:nvPr/>
          </p:nvGrpSpPr>
          <p:grpSpPr bwMode="auto">
            <a:xfrm>
              <a:off x="0" y="384"/>
              <a:ext cx="4368" cy="16"/>
              <a:chOff x="0" y="384"/>
              <a:chExt cx="4368" cy="16"/>
            </a:xfrm>
          </p:grpSpPr>
          <p:sp>
            <p:nvSpPr>
              <p:cNvPr id="8198" name="Rectangle 6"/>
              <p:cNvSpPr>
                <a:spLocks noChangeArrowheads="1"/>
              </p:cNvSpPr>
              <p:nvPr/>
            </p:nvSpPr>
            <p:spPr bwMode="auto">
              <a:xfrm>
                <a:off x="0" y="384"/>
                <a:ext cx="3739" cy="16"/>
              </a:xfrm>
              <a:prstGeom prst="rect">
                <a:avLst/>
              </a:prstGeom>
              <a:solidFill>
                <a:srgbClr val="0000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9" name="Rectangle 7"/>
              <p:cNvSpPr>
                <a:spLocks noChangeArrowheads="1"/>
              </p:cNvSpPr>
              <p:nvPr/>
            </p:nvSpPr>
            <p:spPr bwMode="auto">
              <a:xfrm>
                <a:off x="3732" y="384"/>
                <a:ext cx="636" cy="16"/>
              </a:xfrm>
              <a:prstGeom prst="rect">
                <a:avLst/>
              </a:prstGeom>
              <a:solidFill>
                <a:srgbClr val="0000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200" name="Group 8"/>
            <p:cNvGrpSpPr>
              <a:grpSpLocks/>
            </p:cNvGrpSpPr>
            <p:nvPr/>
          </p:nvGrpSpPr>
          <p:grpSpPr bwMode="auto">
            <a:xfrm>
              <a:off x="4334" y="120"/>
              <a:ext cx="1186" cy="282"/>
              <a:chOff x="4334" y="120"/>
              <a:chExt cx="1186" cy="282"/>
            </a:xfrm>
          </p:grpSpPr>
          <p:sp>
            <p:nvSpPr>
              <p:cNvPr id="8201" name="Freeform 9"/>
              <p:cNvSpPr>
                <a:spLocks/>
              </p:cNvSpPr>
              <p:nvPr/>
            </p:nvSpPr>
            <p:spPr bwMode="auto">
              <a:xfrm>
                <a:off x="4386" y="120"/>
                <a:ext cx="1134" cy="282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43" y="35"/>
                  </a:cxn>
                  <a:cxn ang="0">
                    <a:pos x="220" y="159"/>
                  </a:cxn>
                  <a:cxn ang="0">
                    <a:pos x="232" y="166"/>
                  </a:cxn>
                  <a:cxn ang="0">
                    <a:pos x="242" y="169"/>
                  </a:cxn>
                  <a:cxn ang="0">
                    <a:pos x="250" y="170"/>
                  </a:cxn>
                  <a:cxn ang="0">
                    <a:pos x="257" y="170"/>
                  </a:cxn>
                  <a:cxn ang="0">
                    <a:pos x="265" y="170"/>
                  </a:cxn>
                  <a:cxn ang="0">
                    <a:pos x="285" y="165"/>
                  </a:cxn>
                  <a:cxn ang="0">
                    <a:pos x="901" y="18"/>
                  </a:cxn>
                  <a:cxn ang="0">
                    <a:pos x="933" y="12"/>
                  </a:cxn>
                  <a:cxn ang="0">
                    <a:pos x="961" y="6"/>
                  </a:cxn>
                  <a:cxn ang="0">
                    <a:pos x="979" y="4"/>
                  </a:cxn>
                  <a:cxn ang="0">
                    <a:pos x="1003" y="2"/>
                  </a:cxn>
                  <a:cxn ang="0">
                    <a:pos x="1023" y="0"/>
                  </a:cxn>
                  <a:cxn ang="0">
                    <a:pos x="1042" y="2"/>
                  </a:cxn>
                  <a:cxn ang="0">
                    <a:pos x="1070" y="6"/>
                  </a:cxn>
                  <a:cxn ang="0">
                    <a:pos x="1088" y="11"/>
                  </a:cxn>
                  <a:cxn ang="0">
                    <a:pos x="1105" y="19"/>
                  </a:cxn>
                  <a:cxn ang="0">
                    <a:pos x="1124" y="28"/>
                  </a:cxn>
                  <a:cxn ang="0">
                    <a:pos x="1133" y="47"/>
                  </a:cxn>
                  <a:cxn ang="0">
                    <a:pos x="1127" y="63"/>
                  </a:cxn>
                  <a:cxn ang="0">
                    <a:pos x="1115" y="76"/>
                  </a:cxn>
                  <a:cxn ang="0">
                    <a:pos x="1100" y="88"/>
                  </a:cxn>
                  <a:cxn ang="0">
                    <a:pos x="1073" y="104"/>
                  </a:cxn>
                  <a:cxn ang="0">
                    <a:pos x="1039" y="118"/>
                  </a:cxn>
                  <a:cxn ang="0">
                    <a:pos x="1019" y="126"/>
                  </a:cxn>
                  <a:cxn ang="0">
                    <a:pos x="996" y="133"/>
                  </a:cxn>
                  <a:cxn ang="0">
                    <a:pos x="955" y="143"/>
                  </a:cxn>
                  <a:cxn ang="0">
                    <a:pos x="898" y="156"/>
                  </a:cxn>
                  <a:cxn ang="0">
                    <a:pos x="414" y="265"/>
                  </a:cxn>
                  <a:cxn ang="0">
                    <a:pos x="365" y="274"/>
                  </a:cxn>
                  <a:cxn ang="0">
                    <a:pos x="332" y="280"/>
                  </a:cxn>
                  <a:cxn ang="0">
                    <a:pos x="293" y="280"/>
                  </a:cxn>
                  <a:cxn ang="0">
                    <a:pos x="255" y="280"/>
                  </a:cxn>
                  <a:cxn ang="0">
                    <a:pos x="107" y="281"/>
                  </a:cxn>
                  <a:cxn ang="0">
                    <a:pos x="69" y="280"/>
                  </a:cxn>
                  <a:cxn ang="0">
                    <a:pos x="66" y="279"/>
                  </a:cxn>
                  <a:cxn ang="0">
                    <a:pos x="62" y="275"/>
                  </a:cxn>
                  <a:cxn ang="0">
                    <a:pos x="58" y="275"/>
                  </a:cxn>
                  <a:cxn ang="0">
                    <a:pos x="53" y="271"/>
                  </a:cxn>
                  <a:cxn ang="0">
                    <a:pos x="53" y="267"/>
                  </a:cxn>
                  <a:cxn ang="0">
                    <a:pos x="56" y="262"/>
                  </a:cxn>
                  <a:cxn ang="0">
                    <a:pos x="62" y="257"/>
                  </a:cxn>
                  <a:cxn ang="0">
                    <a:pos x="78" y="245"/>
                  </a:cxn>
                  <a:cxn ang="0">
                    <a:pos x="94" y="238"/>
                  </a:cxn>
                  <a:cxn ang="0">
                    <a:pos x="99" y="236"/>
                  </a:cxn>
                  <a:cxn ang="0">
                    <a:pos x="0" y="48"/>
                  </a:cxn>
                </a:cxnLst>
                <a:rect l="0" t="0" r="r" b="b"/>
                <a:pathLst>
                  <a:path w="1134" h="282">
                    <a:moveTo>
                      <a:pt x="0" y="48"/>
                    </a:moveTo>
                    <a:lnTo>
                      <a:pt x="43" y="35"/>
                    </a:lnTo>
                    <a:lnTo>
                      <a:pt x="220" y="159"/>
                    </a:lnTo>
                    <a:lnTo>
                      <a:pt x="232" y="166"/>
                    </a:lnTo>
                    <a:lnTo>
                      <a:pt x="242" y="169"/>
                    </a:lnTo>
                    <a:lnTo>
                      <a:pt x="250" y="170"/>
                    </a:lnTo>
                    <a:lnTo>
                      <a:pt x="257" y="170"/>
                    </a:lnTo>
                    <a:lnTo>
                      <a:pt x="265" y="170"/>
                    </a:lnTo>
                    <a:lnTo>
                      <a:pt x="285" y="165"/>
                    </a:lnTo>
                    <a:lnTo>
                      <a:pt x="901" y="18"/>
                    </a:lnTo>
                    <a:lnTo>
                      <a:pt x="933" y="12"/>
                    </a:lnTo>
                    <a:lnTo>
                      <a:pt x="961" y="6"/>
                    </a:lnTo>
                    <a:lnTo>
                      <a:pt x="979" y="4"/>
                    </a:lnTo>
                    <a:lnTo>
                      <a:pt x="1003" y="2"/>
                    </a:lnTo>
                    <a:lnTo>
                      <a:pt x="1023" y="0"/>
                    </a:lnTo>
                    <a:lnTo>
                      <a:pt x="1042" y="2"/>
                    </a:lnTo>
                    <a:lnTo>
                      <a:pt x="1070" y="6"/>
                    </a:lnTo>
                    <a:lnTo>
                      <a:pt x="1088" y="11"/>
                    </a:lnTo>
                    <a:lnTo>
                      <a:pt x="1105" y="19"/>
                    </a:lnTo>
                    <a:lnTo>
                      <a:pt x="1124" y="28"/>
                    </a:lnTo>
                    <a:lnTo>
                      <a:pt x="1133" y="47"/>
                    </a:lnTo>
                    <a:lnTo>
                      <a:pt x="1127" y="63"/>
                    </a:lnTo>
                    <a:lnTo>
                      <a:pt x="1115" y="76"/>
                    </a:lnTo>
                    <a:lnTo>
                      <a:pt x="1100" y="88"/>
                    </a:lnTo>
                    <a:lnTo>
                      <a:pt x="1073" y="104"/>
                    </a:lnTo>
                    <a:lnTo>
                      <a:pt x="1039" y="118"/>
                    </a:lnTo>
                    <a:lnTo>
                      <a:pt x="1019" y="126"/>
                    </a:lnTo>
                    <a:lnTo>
                      <a:pt x="996" y="133"/>
                    </a:lnTo>
                    <a:lnTo>
                      <a:pt x="955" y="143"/>
                    </a:lnTo>
                    <a:lnTo>
                      <a:pt x="898" y="156"/>
                    </a:lnTo>
                    <a:lnTo>
                      <a:pt x="414" y="265"/>
                    </a:lnTo>
                    <a:lnTo>
                      <a:pt x="365" y="274"/>
                    </a:lnTo>
                    <a:lnTo>
                      <a:pt x="332" y="280"/>
                    </a:lnTo>
                    <a:lnTo>
                      <a:pt x="293" y="280"/>
                    </a:lnTo>
                    <a:lnTo>
                      <a:pt x="255" y="280"/>
                    </a:lnTo>
                    <a:lnTo>
                      <a:pt x="107" y="281"/>
                    </a:lnTo>
                    <a:lnTo>
                      <a:pt x="69" y="280"/>
                    </a:lnTo>
                    <a:lnTo>
                      <a:pt x="66" y="279"/>
                    </a:lnTo>
                    <a:lnTo>
                      <a:pt x="62" y="275"/>
                    </a:lnTo>
                    <a:lnTo>
                      <a:pt x="58" y="275"/>
                    </a:lnTo>
                    <a:lnTo>
                      <a:pt x="53" y="271"/>
                    </a:lnTo>
                    <a:lnTo>
                      <a:pt x="53" y="267"/>
                    </a:lnTo>
                    <a:lnTo>
                      <a:pt x="56" y="262"/>
                    </a:lnTo>
                    <a:lnTo>
                      <a:pt x="62" y="257"/>
                    </a:lnTo>
                    <a:lnTo>
                      <a:pt x="78" y="245"/>
                    </a:lnTo>
                    <a:lnTo>
                      <a:pt x="94" y="238"/>
                    </a:lnTo>
                    <a:lnTo>
                      <a:pt x="99" y="236"/>
                    </a:lnTo>
                    <a:lnTo>
                      <a:pt x="0" y="48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2" name="Freeform 10"/>
              <p:cNvSpPr>
                <a:spLocks/>
              </p:cNvSpPr>
              <p:nvPr/>
            </p:nvSpPr>
            <p:spPr bwMode="auto">
              <a:xfrm>
                <a:off x="4979" y="295"/>
                <a:ext cx="224" cy="74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60" y="55"/>
                  </a:cxn>
                  <a:cxn ang="0">
                    <a:pos x="90" y="73"/>
                  </a:cxn>
                  <a:cxn ang="0">
                    <a:pos x="119" y="68"/>
                  </a:cxn>
                  <a:cxn ang="0">
                    <a:pos x="144" y="65"/>
                  </a:cxn>
                  <a:cxn ang="0">
                    <a:pos x="150" y="71"/>
                  </a:cxn>
                  <a:cxn ang="0">
                    <a:pos x="211" y="66"/>
                  </a:cxn>
                  <a:cxn ang="0">
                    <a:pos x="220" y="54"/>
                  </a:cxn>
                  <a:cxn ang="0">
                    <a:pos x="222" y="48"/>
                  </a:cxn>
                  <a:cxn ang="0">
                    <a:pos x="223" y="40"/>
                  </a:cxn>
                  <a:cxn ang="0">
                    <a:pos x="222" y="31"/>
                  </a:cxn>
                  <a:cxn ang="0">
                    <a:pos x="221" y="25"/>
                  </a:cxn>
                  <a:cxn ang="0">
                    <a:pos x="218" y="18"/>
                  </a:cxn>
                  <a:cxn ang="0">
                    <a:pos x="211" y="0"/>
                  </a:cxn>
                  <a:cxn ang="0">
                    <a:pos x="0" y="49"/>
                  </a:cxn>
                </a:cxnLst>
                <a:rect l="0" t="0" r="r" b="b"/>
                <a:pathLst>
                  <a:path w="224" h="74">
                    <a:moveTo>
                      <a:pt x="0" y="49"/>
                    </a:moveTo>
                    <a:lnTo>
                      <a:pt x="60" y="55"/>
                    </a:lnTo>
                    <a:lnTo>
                      <a:pt x="90" y="73"/>
                    </a:lnTo>
                    <a:lnTo>
                      <a:pt x="119" y="68"/>
                    </a:lnTo>
                    <a:lnTo>
                      <a:pt x="144" y="65"/>
                    </a:lnTo>
                    <a:lnTo>
                      <a:pt x="150" y="71"/>
                    </a:lnTo>
                    <a:lnTo>
                      <a:pt x="211" y="66"/>
                    </a:lnTo>
                    <a:lnTo>
                      <a:pt x="220" y="54"/>
                    </a:lnTo>
                    <a:lnTo>
                      <a:pt x="222" y="48"/>
                    </a:lnTo>
                    <a:lnTo>
                      <a:pt x="223" y="40"/>
                    </a:lnTo>
                    <a:lnTo>
                      <a:pt x="222" y="31"/>
                    </a:lnTo>
                    <a:lnTo>
                      <a:pt x="221" y="25"/>
                    </a:lnTo>
                    <a:lnTo>
                      <a:pt x="218" y="18"/>
                    </a:lnTo>
                    <a:lnTo>
                      <a:pt x="211" y="0"/>
                    </a:lnTo>
                    <a:lnTo>
                      <a:pt x="0" y="49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3" name="Freeform 11"/>
              <p:cNvSpPr>
                <a:spLocks/>
              </p:cNvSpPr>
              <p:nvPr/>
            </p:nvSpPr>
            <p:spPr bwMode="auto">
              <a:xfrm>
                <a:off x="4334" y="342"/>
                <a:ext cx="236" cy="32"/>
              </a:xfrm>
              <a:custGeom>
                <a:avLst/>
                <a:gdLst/>
                <a:ahLst/>
                <a:cxnLst>
                  <a:cxn ang="0">
                    <a:pos x="235" y="13"/>
                  </a:cxn>
                  <a:cxn ang="0">
                    <a:pos x="233" y="15"/>
                  </a:cxn>
                  <a:cxn ang="0">
                    <a:pos x="232" y="17"/>
                  </a:cxn>
                  <a:cxn ang="0">
                    <a:pos x="228" y="19"/>
                  </a:cxn>
                  <a:cxn ang="0">
                    <a:pos x="222" y="23"/>
                  </a:cxn>
                  <a:cxn ang="0">
                    <a:pos x="213" y="26"/>
                  </a:cxn>
                  <a:cxn ang="0">
                    <a:pos x="202" y="28"/>
                  </a:cxn>
                  <a:cxn ang="0">
                    <a:pos x="184" y="30"/>
                  </a:cxn>
                  <a:cxn ang="0">
                    <a:pos x="164" y="31"/>
                  </a:cxn>
                  <a:cxn ang="0">
                    <a:pos x="146" y="31"/>
                  </a:cxn>
                  <a:cxn ang="0">
                    <a:pos x="138" y="30"/>
                  </a:cxn>
                  <a:cxn ang="0">
                    <a:pos x="120" y="28"/>
                  </a:cxn>
                  <a:cxn ang="0">
                    <a:pos x="0" y="10"/>
                  </a:cxn>
                  <a:cxn ang="0">
                    <a:pos x="6" y="8"/>
                  </a:cxn>
                  <a:cxn ang="0">
                    <a:pos x="13" y="6"/>
                  </a:cxn>
                  <a:cxn ang="0">
                    <a:pos x="20" y="4"/>
                  </a:cxn>
                  <a:cxn ang="0">
                    <a:pos x="35" y="1"/>
                  </a:cxn>
                  <a:cxn ang="0">
                    <a:pos x="51" y="0"/>
                  </a:cxn>
                  <a:cxn ang="0">
                    <a:pos x="235" y="13"/>
                  </a:cxn>
                </a:cxnLst>
                <a:rect l="0" t="0" r="r" b="b"/>
                <a:pathLst>
                  <a:path w="236" h="32">
                    <a:moveTo>
                      <a:pt x="235" y="13"/>
                    </a:moveTo>
                    <a:lnTo>
                      <a:pt x="233" y="15"/>
                    </a:lnTo>
                    <a:lnTo>
                      <a:pt x="232" y="17"/>
                    </a:lnTo>
                    <a:lnTo>
                      <a:pt x="228" y="19"/>
                    </a:lnTo>
                    <a:lnTo>
                      <a:pt x="222" y="23"/>
                    </a:lnTo>
                    <a:lnTo>
                      <a:pt x="213" y="26"/>
                    </a:lnTo>
                    <a:lnTo>
                      <a:pt x="202" y="28"/>
                    </a:lnTo>
                    <a:lnTo>
                      <a:pt x="184" y="30"/>
                    </a:lnTo>
                    <a:lnTo>
                      <a:pt x="164" y="31"/>
                    </a:lnTo>
                    <a:lnTo>
                      <a:pt x="146" y="31"/>
                    </a:lnTo>
                    <a:lnTo>
                      <a:pt x="138" y="30"/>
                    </a:lnTo>
                    <a:lnTo>
                      <a:pt x="120" y="28"/>
                    </a:lnTo>
                    <a:lnTo>
                      <a:pt x="0" y="10"/>
                    </a:lnTo>
                    <a:lnTo>
                      <a:pt x="6" y="8"/>
                    </a:lnTo>
                    <a:lnTo>
                      <a:pt x="13" y="6"/>
                    </a:lnTo>
                    <a:lnTo>
                      <a:pt x="20" y="4"/>
                    </a:lnTo>
                    <a:lnTo>
                      <a:pt x="35" y="1"/>
                    </a:lnTo>
                    <a:lnTo>
                      <a:pt x="51" y="0"/>
                    </a:lnTo>
                    <a:lnTo>
                      <a:pt x="235" y="13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4" name="Freeform 12"/>
              <p:cNvSpPr>
                <a:spLocks/>
              </p:cNvSpPr>
              <p:nvPr/>
            </p:nvSpPr>
            <p:spPr bwMode="auto">
              <a:xfrm>
                <a:off x="4444" y="182"/>
                <a:ext cx="512" cy="111"/>
              </a:xfrm>
              <a:custGeom>
                <a:avLst/>
                <a:gdLst/>
                <a:ahLst/>
                <a:cxnLst>
                  <a:cxn ang="0">
                    <a:pos x="511" y="72"/>
                  </a:cxn>
                  <a:cxn ang="0">
                    <a:pos x="46" y="0"/>
                  </a:cxn>
                  <a:cxn ang="0">
                    <a:pos x="0" y="14"/>
                  </a:cxn>
                  <a:cxn ang="0">
                    <a:pos x="184" y="67"/>
                  </a:cxn>
                  <a:cxn ang="0">
                    <a:pos x="292" y="110"/>
                  </a:cxn>
                  <a:cxn ang="0">
                    <a:pos x="511" y="72"/>
                  </a:cxn>
                </a:cxnLst>
                <a:rect l="0" t="0" r="r" b="b"/>
                <a:pathLst>
                  <a:path w="512" h="111">
                    <a:moveTo>
                      <a:pt x="511" y="72"/>
                    </a:moveTo>
                    <a:lnTo>
                      <a:pt x="46" y="0"/>
                    </a:lnTo>
                    <a:lnTo>
                      <a:pt x="0" y="14"/>
                    </a:lnTo>
                    <a:lnTo>
                      <a:pt x="184" y="67"/>
                    </a:lnTo>
                    <a:lnTo>
                      <a:pt x="292" y="110"/>
                    </a:lnTo>
                    <a:lnTo>
                      <a:pt x="511" y="72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2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82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764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grpSp>
        <p:nvGrpSpPr>
          <p:cNvPr id="8219" name="Group 27"/>
          <p:cNvGrpSpPr>
            <a:grpSpLocks/>
          </p:cNvGrpSpPr>
          <p:nvPr userDrawn="1"/>
        </p:nvGrpSpPr>
        <p:grpSpPr bwMode="auto">
          <a:xfrm>
            <a:off x="7175500" y="6400800"/>
            <a:ext cx="1593850" cy="373063"/>
            <a:chOff x="4608" y="4032"/>
            <a:chExt cx="1004" cy="235"/>
          </a:xfrm>
        </p:grpSpPr>
        <p:sp>
          <p:nvSpPr>
            <p:cNvPr id="8208" name="Text Box 16"/>
            <p:cNvSpPr txBox="1">
              <a:spLocks noChangeArrowheads="1"/>
            </p:cNvSpPr>
            <p:nvPr userDrawn="1"/>
          </p:nvSpPr>
          <p:spPr bwMode="auto">
            <a:xfrm>
              <a:off x="4608" y="4036"/>
              <a:ext cx="751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IE" sz="1800" b="1">
                  <a:solidFill>
                    <a:srgbClr val="FF0000"/>
                  </a:solidFill>
                </a:rPr>
                <a:t>Avalonair</a:t>
              </a:r>
              <a:endParaRPr lang="en-GB" sz="1800" b="1">
                <a:solidFill>
                  <a:srgbClr val="FF0000"/>
                </a:solidFill>
              </a:endParaRPr>
            </a:p>
          </p:txBody>
        </p:sp>
        <p:sp>
          <p:nvSpPr>
            <p:cNvPr id="8209" name="AutoShape 17"/>
            <p:cNvSpPr>
              <a:spLocks noChangeArrowheads="1"/>
            </p:cNvSpPr>
            <p:nvPr userDrawn="1"/>
          </p:nvSpPr>
          <p:spPr bwMode="auto">
            <a:xfrm>
              <a:off x="5320" y="4107"/>
              <a:ext cx="114" cy="95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AutoShape 18"/>
            <p:cNvSpPr>
              <a:spLocks noChangeArrowheads="1"/>
            </p:cNvSpPr>
            <p:nvPr userDrawn="1"/>
          </p:nvSpPr>
          <p:spPr bwMode="auto">
            <a:xfrm>
              <a:off x="5496" y="4104"/>
              <a:ext cx="116" cy="96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1" name="AutoShape 19"/>
            <p:cNvSpPr>
              <a:spLocks noChangeArrowheads="1"/>
            </p:cNvSpPr>
            <p:nvPr userDrawn="1"/>
          </p:nvSpPr>
          <p:spPr bwMode="auto">
            <a:xfrm>
              <a:off x="5400" y="4032"/>
              <a:ext cx="115" cy="96"/>
            </a:xfrm>
            <a:prstGeom prst="flowChartDecision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223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224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225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80063" y="6245225"/>
            <a:ext cx="1655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701BE46-B246-4B5C-9567-9708AD61ECF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7" grpId="0" build="p" autoUpdateAnimBg="0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820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820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820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820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820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rgbClr val="FFFF00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rgbClr val="FFFF00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rgbClr val="FFFF00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rgbClr val="FFFF00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066800"/>
            <a:ext cx="6096000" cy="1143000"/>
          </a:xfrm>
        </p:spPr>
        <p:txBody>
          <a:bodyPr/>
          <a:lstStyle/>
          <a:p>
            <a:r>
              <a:rPr lang="en-IE"/>
              <a:t>Avalonair</a:t>
            </a:r>
            <a:endParaRPr lang="en-GB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History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76450"/>
            <a:ext cx="7558088" cy="4114800"/>
          </a:xfrm>
        </p:spPr>
        <p:txBody>
          <a:bodyPr/>
          <a:lstStyle/>
          <a:p>
            <a:r>
              <a:rPr lang="en-IE" sz="2400"/>
              <a:t>Company set up 2008</a:t>
            </a:r>
          </a:p>
          <a:p>
            <a:r>
              <a:rPr lang="en-GB" sz="2400"/>
              <a:t>Headquarters in Dublin</a:t>
            </a:r>
          </a:p>
          <a:p>
            <a:r>
              <a:rPr lang="en-GB" sz="2400"/>
              <a:t>Funding in place</a:t>
            </a:r>
            <a:endParaRPr lang="en-IE" sz="2400"/>
          </a:p>
          <a:p>
            <a:r>
              <a:rPr lang="en-GB" sz="2400"/>
              <a:t>Dublin / Paris inaugural flight</a:t>
            </a:r>
          </a:p>
          <a:p>
            <a:r>
              <a:rPr lang="en-GB" sz="2400"/>
              <a:t>Aviation experts on Board</a:t>
            </a:r>
          </a:p>
          <a:p>
            <a:r>
              <a:rPr lang="en-GB" sz="2400"/>
              <a:t>Summary</a:t>
            </a:r>
            <a:endParaRPr lang="en-IE" sz="240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theme/theme1.xml><?xml version="1.0" encoding="utf-8"?>
<a:theme xmlns:a="http://schemas.openxmlformats.org/drawingml/2006/main" name="history">
  <a:themeElements>
    <a:clrScheme name="">
      <a:dk1>
        <a:srgbClr val="000000"/>
      </a:dk1>
      <a:lt1>
        <a:srgbClr val="FFFFFF"/>
      </a:lt1>
      <a:dk2>
        <a:srgbClr val="0000FF"/>
      </a:dk2>
      <a:lt2>
        <a:srgbClr val="FFFFFF"/>
      </a:lt2>
      <a:accent1>
        <a:srgbClr val="8E01FC"/>
      </a:accent1>
      <a:accent2>
        <a:srgbClr val="E07000"/>
      </a:accent2>
      <a:accent3>
        <a:srgbClr val="AAAAFF"/>
      </a:accent3>
      <a:accent4>
        <a:srgbClr val="DADADA"/>
      </a:accent4>
      <a:accent5>
        <a:srgbClr val="C6AAFD"/>
      </a:accent5>
      <a:accent6>
        <a:srgbClr val="CB6500"/>
      </a:accent6>
      <a:hlink>
        <a:srgbClr val="FF00FF"/>
      </a:hlink>
      <a:folHlink>
        <a:srgbClr val="3365FB"/>
      </a:folHlink>
    </a:clrScheme>
    <a:fontScheme name="his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histo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tory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story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tory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to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to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to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Settings\AidanP\My Documents\AM6\Templates\travel.pot</Template>
  <TotalTime>1288</TotalTime>
  <Words>24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Monotype Sorts</vt:lpstr>
      <vt:lpstr>history</vt:lpstr>
      <vt:lpstr>Avalonair</vt:lpstr>
      <vt:lpstr>History</vt:lpstr>
    </vt:vector>
  </TitlesOfParts>
  <Company>ECDL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ECDL Foundation</dc:creator>
  <cp:lastModifiedBy>ECDL Foundation</cp:lastModifiedBy>
  <dcterms:created xsi:type="dcterms:W3CDTF">2002-09-10T12:48:01Z</dcterms:created>
  <dcterms:modified xsi:type="dcterms:W3CDTF">2009-09-14T13:24:54Z</dcterms:modified>
</cp:coreProperties>
</file>