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5AA34-D857-4F24-80C3-B4F335D62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215AA-EB2C-47DC-A0AD-F82BE27CB6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DB0A-B9A2-4690-B40D-A8462EDFCC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3"/>
          </p:nvPr>
        </p:nvSpPr>
        <p:spPr>
          <a:xfrm>
            <a:off x="500035" y="1714488"/>
            <a:ext cx="8215370" cy="442915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&quot;form&quot;"/>
          <p:cNvPicPr>
            <a:picLocks noChangeAspect="1"/>
          </p:cNvPicPr>
          <p:nvPr userDrawn="1"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lum bright="30000"/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95963" y="6245225"/>
            <a:ext cx="1439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F5DB0A-B9A2-4690-B40D-A8462EDFCC31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 userDrawn="1"/>
        </p:nvGrpSpPr>
        <p:grpSpPr bwMode="auto">
          <a:xfrm>
            <a:off x="7175500" y="6400800"/>
            <a:ext cx="1593850" cy="373063"/>
            <a:chOff x="4608" y="4032"/>
            <a:chExt cx="1004" cy="235"/>
          </a:xfrm>
        </p:grpSpPr>
        <p:sp>
          <p:nvSpPr>
            <p:cNvPr id="1032" name="Text Box 8"/>
            <p:cNvSpPr txBox="1">
              <a:spLocks noChangeArrowheads="1"/>
            </p:cNvSpPr>
            <p:nvPr userDrawn="1"/>
          </p:nvSpPr>
          <p:spPr bwMode="auto">
            <a:xfrm>
              <a:off x="4608" y="4036"/>
              <a:ext cx="751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IE" b="1">
                  <a:solidFill>
                    <a:srgbClr val="FF0000"/>
                  </a:solidFill>
                  <a:latin typeface="Times New Roman" pitchFamily="18" charset="0"/>
                </a:rPr>
                <a:t>Avalonair</a:t>
              </a:r>
              <a:endParaRPr lang="en-GB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AutoShape 9"/>
            <p:cNvSpPr>
              <a:spLocks noChangeArrowheads="1"/>
            </p:cNvSpPr>
            <p:nvPr userDrawn="1"/>
          </p:nvSpPr>
          <p:spPr bwMode="auto">
            <a:xfrm>
              <a:off x="5320" y="4107"/>
              <a:ext cx="114" cy="95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AutoShape 10"/>
            <p:cNvSpPr>
              <a:spLocks noChangeArrowheads="1"/>
            </p:cNvSpPr>
            <p:nvPr userDrawn="1"/>
          </p:nvSpPr>
          <p:spPr bwMode="auto">
            <a:xfrm>
              <a:off x="5496" y="4104"/>
              <a:ext cx="116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" name="AutoShape 11"/>
            <p:cNvSpPr>
              <a:spLocks noChangeArrowheads="1"/>
            </p:cNvSpPr>
            <p:nvPr userDrawn="1"/>
          </p:nvSpPr>
          <p:spPr bwMode="auto">
            <a:xfrm>
              <a:off x="5400" y="4032"/>
              <a:ext cx="115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Slide 1</vt:lpstr>
      <vt:lpstr>Slide 2</vt:lpstr>
    </vt:vector>
  </TitlesOfParts>
  <Company>ECDL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ECDL Foundation</dc:creator>
  <cp:lastModifiedBy>ECDL Foundation</cp:lastModifiedBy>
  <dcterms:created xsi:type="dcterms:W3CDTF">2009-08-24T11:50:21Z</dcterms:created>
  <dcterms:modified xsi:type="dcterms:W3CDTF">2009-09-23T09:40:11Z</dcterms:modified>
</cp:coreProperties>
</file>