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94683" autoAdjust="0"/>
  </p:normalViewPr>
  <p:slideViewPr>
    <p:cSldViewPr>
      <p:cViewPr varScale="1">
        <p:scale>
          <a:sx n="75" d="100"/>
          <a:sy n="75" d="100"/>
        </p:scale>
        <p:origin x="-12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47722-0DD2-4C25-9E62-04118067344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55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6E209-C533-498D-94A5-D7B142618B5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4345D-B11D-409B-996B-80C0EF71FD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528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0B0CE2-823F-4B5F-9ABA-98475C02006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85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68F22-8162-4AF4-BD52-522FD867CE2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77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C79D24-E077-49CB-B20D-0A25052B45C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47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F7B3F-2742-47EB-8F18-A0E71C8F3A2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374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6F262-6545-41F7-9B7B-1AA13B906D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09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86861E-5857-4C31-8054-68996A8CEB6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11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0AC2D-1550-4B74-8DBB-361E97BA604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43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B0DD2-4F19-4519-A90C-F33F43BB6F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066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2275" y="609600"/>
            <a:ext cx="67659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387EC25-6D08-4F1F-8A5E-DAB15DD7ECE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20713"/>
            <a:ext cx="6765925" cy="1143000"/>
          </a:xfrm>
        </p:spPr>
        <p:txBody>
          <a:bodyPr/>
          <a:lstStyle/>
          <a:p>
            <a:r>
              <a:rPr lang="en-GB" b="1">
                <a:solidFill>
                  <a:schemeClr val="accent2"/>
                </a:solidFill>
                <a:latin typeface="Arial" charset="0"/>
              </a:rPr>
              <a:t>ECDL</a:t>
            </a:r>
            <a:br>
              <a:rPr lang="en-GB" b="1">
                <a:solidFill>
                  <a:schemeClr val="accent2"/>
                </a:solidFill>
                <a:latin typeface="Arial" charset="0"/>
              </a:rPr>
            </a:br>
            <a:r>
              <a:rPr lang="sk-SK" sz="4000" b="1">
                <a:latin typeface="Arial" charset="0"/>
              </a:rPr>
              <a:t>Hárok na odpovede Vzorový test</a:t>
            </a:r>
            <a:r>
              <a:rPr lang="en-GB" sz="4000" b="1">
                <a:latin typeface="Arial" charset="0"/>
              </a:rPr>
              <a:t> 6.1</a:t>
            </a:r>
            <a:r>
              <a:rPr lang="en-GB" b="1"/>
              <a:t> </a:t>
            </a:r>
            <a:endParaRPr lang="en-GB" sz="3600" b="1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GB" sz="2000" b="1">
                <a:solidFill>
                  <a:schemeClr val="bg1"/>
                </a:solidFill>
                <a:latin typeface="Arial" charset="0"/>
              </a:rPr>
              <a:t>Candidate Identification</a:t>
            </a:r>
            <a:r>
              <a:rPr lang="el-GR" sz="200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7242" name="Rectangle 74"/>
          <p:cNvSpPr>
            <a:spLocks noGrp="1" noChangeArrowheads="1"/>
          </p:cNvSpPr>
          <p:nvPr>
            <p:ph type="body" sz="half" idx="2"/>
          </p:nvPr>
        </p:nvSpPr>
        <p:spPr>
          <a:xfrm>
            <a:off x="827088" y="2420938"/>
            <a:ext cx="7489825" cy="3609975"/>
          </a:xfrm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28675" y="31416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828675" y="4006850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828675" y="5807075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3</Words>
  <Application>Microsoft Office PowerPoint</Application>
  <PresentationFormat>Prezentácia na obrazovke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4" baseType="lpstr">
      <vt:lpstr>Times New Roman</vt:lpstr>
      <vt:lpstr>Arial</vt:lpstr>
      <vt:lpstr>Default Design</vt:lpstr>
      <vt:lpstr>ECDL Hárok na odpovede Vzorový test 6.1 </vt:lpstr>
    </vt:vector>
  </TitlesOfParts>
  <Company>European Computer Driving Licence Foundation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6 Answer File 6.2</dc:title>
  <dc:creator>European Computer Driving Licence Foundation Ltd.</dc:creator>
  <cp:lastModifiedBy>Barborka</cp:lastModifiedBy>
  <cp:revision>59</cp:revision>
  <dcterms:created xsi:type="dcterms:W3CDTF">2002-08-21T08:15:28Z</dcterms:created>
  <dcterms:modified xsi:type="dcterms:W3CDTF">2012-05-23T09:14:45Z</dcterms:modified>
</cp:coreProperties>
</file>