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83F8-DB8D-4EE7-83C6-B921821A8D6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186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87A59-B6F1-4415-832D-023106A680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71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AFAF-CB80-499C-9634-46A1CA098D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698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14ECA-ACC1-42DE-B4FE-0E6AFCC6A74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71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E80A8-DD88-4827-87ED-DFDB87FF9AB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219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56B35-E0F4-4A74-B16D-632640A747A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0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541CF-A953-4923-8A99-2D56B84EC3F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311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D4DA18-FEE6-46E7-9062-4FECCF7821E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686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82293-2939-4BE1-9BE4-DFF8EC4F633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60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149CF-6097-4B95-8C47-A51B28EDD7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720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B3087-03CE-4303-B73A-2C375BE91DF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23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366158-4A09-4BC4-9B30-76A39569700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k-SK"/>
              <a:t>Odrody jabĺk</a:t>
            </a: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L Williams</a:t>
            </a:r>
          </a:p>
          <a:p>
            <a:r>
              <a:rPr lang="sk-SK"/>
              <a:t>Družstvo pre predaj jabĺk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Produkované odrody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ProseAntique" charset="0"/>
                <a:cs typeface="Times New Roman" charset="0"/>
              </a:rPr>
              <a:t>BEAUTY OF KENT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BLENHEIM ORANGE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CLAYGATE PEARMAIN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D'ARCY SPICE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LAXTON'S FORTUNE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RIBSTON'S PIPPIN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23</Words>
  <Application>Microsoft Office PowerPoint</Application>
  <PresentationFormat>Prezentácia na obrazovke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</vt:i4>
      </vt:variant>
    </vt:vector>
  </HeadingPairs>
  <TitlesOfParts>
    <vt:vector size="6" baseType="lpstr">
      <vt:lpstr>Arial</vt:lpstr>
      <vt:lpstr>ProseAntique</vt:lpstr>
      <vt:lpstr>Times New Roman</vt:lpstr>
      <vt:lpstr>Default Design</vt:lpstr>
      <vt:lpstr>Odrody jabĺk</vt:lpstr>
      <vt:lpstr>Produkované odrody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Apple Varieties</dc:title>
  <dc:creator>European Computer Driving Licence Foundation Ltd.</dc:creator>
  <cp:lastModifiedBy>Barborka</cp:lastModifiedBy>
  <cp:revision>5</cp:revision>
  <dcterms:created xsi:type="dcterms:W3CDTF">2006-06-05T21:30:34Z</dcterms:created>
  <dcterms:modified xsi:type="dcterms:W3CDTF">2012-05-23T08:18:56Z</dcterms:modified>
</cp:coreProperties>
</file>